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30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3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g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 med citat og nav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dt eller fal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6/26/2026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52118D-56A4-4C80-A7A2-1D1949399B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74337" y="1265314"/>
            <a:ext cx="4299666" cy="3249131"/>
          </a:xfrm>
        </p:spPr>
        <p:txBody>
          <a:bodyPr>
            <a:normAutofit/>
          </a:bodyPr>
          <a:lstStyle/>
          <a:p>
            <a:pPr algn="l"/>
            <a:r>
              <a:rPr lang="da-DK" dirty="0"/>
              <a:t>Årshjulet 2026-2027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6B0B593-64E7-4654-89EC-C7FBECF4D4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74336" y="4514446"/>
            <a:ext cx="4299666" cy="871042"/>
          </a:xfrm>
        </p:spPr>
        <p:txBody>
          <a:bodyPr>
            <a:normAutofit/>
          </a:bodyPr>
          <a:lstStyle/>
          <a:p>
            <a:pPr algn="l"/>
            <a:r>
              <a:rPr lang="da-DK" dirty="0"/>
              <a:t>Maria Mikkelsens Børnehus</a:t>
            </a:r>
          </a:p>
          <a:p>
            <a:pPr algn="l"/>
            <a:endParaRPr lang="da-DK" dirty="0"/>
          </a:p>
          <a:p>
            <a:pPr algn="l"/>
            <a:endParaRPr lang="da-DK" dirty="0"/>
          </a:p>
          <a:p>
            <a:pPr algn="l"/>
            <a:endParaRPr lang="da-DK" dirty="0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5A7802B6-FF37-40CF-A7E2-6F2A0D9A9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78427E22-3C89-46E4-8E75-55EFAAB0A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604" y="1656100"/>
            <a:ext cx="3765692" cy="355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207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E27ED7-858F-46BE-BD90-2B13F7BC6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April 2027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9B1F318-3CCF-4859-8AF1-DA08257040B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a-DK" b="1" dirty="0"/>
              <a:t>Børnene:</a:t>
            </a:r>
          </a:p>
          <a:p>
            <a:r>
              <a:rPr lang="da-DK" dirty="0"/>
              <a:t>Vi arbejder videre med læreplanstemaet fra marts og </a:t>
            </a:r>
            <a:r>
              <a:rPr lang="da-DK"/>
              <a:t>temaet:</a:t>
            </a:r>
            <a:endParaRPr lang="da-DK" i="1" dirty="0"/>
          </a:p>
          <a:p>
            <a:pPr marL="0" indent="0">
              <a:buNone/>
            </a:pPr>
            <a:r>
              <a:rPr lang="da-DK" i="1" dirty="0"/>
              <a:t>      ”Kunst – farver og former”</a:t>
            </a:r>
          </a:p>
          <a:p>
            <a:pPr marL="0" indent="0">
              <a:buNone/>
            </a:pPr>
            <a:endParaRPr lang="da-DK" i="1" dirty="0"/>
          </a:p>
          <a:p>
            <a:r>
              <a:rPr lang="da-DK" dirty="0"/>
              <a:t>Påskeferie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1F783EE7-18A0-4872-BDC3-7F79FE4AEBE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a-DK" b="1" dirty="0"/>
              <a:t>Pædagogikken og bestyrelsesmøder: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Personalemøde</a:t>
            </a:r>
          </a:p>
          <a:p>
            <a:endParaRPr lang="da-DK" dirty="0"/>
          </a:p>
          <a:p>
            <a:r>
              <a:rPr lang="da-DK" dirty="0"/>
              <a:t>Bestyrelsesmøde</a:t>
            </a:r>
          </a:p>
          <a:p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00436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0DD05A-4035-49B1-BFC0-966558F18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Maj 2027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5120E0F-E8BE-4430-BBA3-89FCFF51AD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415448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da-DK" sz="7200" b="1" dirty="0"/>
              <a:t>Børnene:</a:t>
            </a:r>
          </a:p>
          <a:p>
            <a:r>
              <a:rPr lang="da-DK" sz="7200" dirty="0"/>
              <a:t>Vi arbejder med læreplanstemaet:</a:t>
            </a:r>
          </a:p>
          <a:p>
            <a:pPr marL="0" indent="0">
              <a:buNone/>
            </a:pPr>
            <a:r>
              <a:rPr lang="da-DK" sz="7200" dirty="0"/>
              <a:t> </a:t>
            </a:r>
            <a:r>
              <a:rPr lang="da-DK" sz="7200" i="1" dirty="0"/>
              <a:t>    ”Social udvikling”</a:t>
            </a:r>
          </a:p>
          <a:p>
            <a:pPr marL="0" indent="0">
              <a:buNone/>
            </a:pPr>
            <a:endParaRPr lang="da-DK" sz="7200" dirty="0"/>
          </a:p>
          <a:p>
            <a:pPr marL="0" indent="0">
              <a:buNone/>
            </a:pPr>
            <a:r>
              <a:rPr lang="da-DK" sz="7200" dirty="0"/>
              <a:t>     Vi vil arbejde med temaerne:</a:t>
            </a:r>
          </a:p>
          <a:p>
            <a:pPr marL="0" indent="0">
              <a:buNone/>
            </a:pPr>
            <a:r>
              <a:rPr lang="da-DK" sz="7200" i="1" dirty="0"/>
              <a:t>”Ferie – transportmidler og       former”</a:t>
            </a:r>
          </a:p>
          <a:p>
            <a:pPr marL="0" indent="0">
              <a:buNone/>
            </a:pPr>
            <a:endParaRPr lang="da-DK" sz="72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da-DK" sz="7200" i="1" dirty="0"/>
          </a:p>
          <a:p>
            <a:r>
              <a:rPr lang="da-DK" sz="7200" dirty="0"/>
              <a:t>Forberedelse til Bedsteforældredag </a:t>
            </a:r>
          </a:p>
          <a:p>
            <a:pPr marL="0" indent="0">
              <a:buNone/>
            </a:pPr>
            <a:endParaRPr lang="da-DK" sz="7200" dirty="0"/>
          </a:p>
          <a:p>
            <a:pPr marL="0" indent="0">
              <a:buNone/>
            </a:pPr>
            <a:endParaRPr lang="da-DK" sz="6400" dirty="0"/>
          </a:p>
          <a:p>
            <a:pPr marL="0" indent="0">
              <a:buNone/>
            </a:pPr>
            <a:endParaRPr lang="da-DK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A2D364D5-8689-4768-9F66-6CE74676FDD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da-DK" sz="7200" b="1" dirty="0"/>
              <a:t>Pædagogikken og bestyrelsesmøder:</a:t>
            </a:r>
            <a:endParaRPr lang="da-DK" sz="7200" dirty="0"/>
          </a:p>
          <a:p>
            <a:pPr marL="0" indent="0">
              <a:buNone/>
            </a:pPr>
            <a:endParaRPr lang="da-DK" sz="7200" dirty="0"/>
          </a:p>
          <a:p>
            <a:r>
              <a:rPr lang="da-DK" sz="7200" dirty="0"/>
              <a:t>Personalemøde</a:t>
            </a:r>
          </a:p>
          <a:p>
            <a:pPr marL="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39587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A2FC1-919F-43B9-9DD3-08498E242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Juni 2027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7DCEB38-6FE3-4DBD-9E0F-CD478A1A5C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2160588"/>
            <a:ext cx="4184035" cy="43926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b="1" dirty="0"/>
              <a:t>Børnene:</a:t>
            </a:r>
          </a:p>
          <a:p>
            <a:r>
              <a:rPr lang="da-DK" dirty="0"/>
              <a:t>Vi arbejder videre med læreplanstemaet fra maj og temaet:</a:t>
            </a:r>
          </a:p>
          <a:p>
            <a:pPr marL="0" indent="0">
              <a:buNone/>
            </a:pPr>
            <a:r>
              <a:rPr lang="da-DK" i="1" dirty="0"/>
              <a:t>  ”Ferie – transportmidler og       former”</a:t>
            </a:r>
          </a:p>
          <a:p>
            <a:pPr marL="0" indent="0">
              <a:buNone/>
            </a:pPr>
            <a:endParaRPr lang="da-DK" dirty="0"/>
          </a:p>
          <a:p>
            <a:endParaRPr lang="da-DK" dirty="0"/>
          </a:p>
          <a:p>
            <a:r>
              <a:rPr lang="da-DK" dirty="0"/>
              <a:t>Bedsteforældredag  </a:t>
            </a:r>
          </a:p>
          <a:p>
            <a:pPr marL="0" indent="0">
              <a:buNone/>
            </a:pPr>
            <a:endParaRPr lang="da-DK" dirty="0"/>
          </a:p>
          <a:p>
            <a:endParaRPr lang="da-DK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86FF4ADB-2563-49CE-9874-B48F7C4241C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a-DK" b="1" dirty="0"/>
              <a:t>Pædagogikken og bestyrelsesmøder: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Bestyrelsesmøde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Personalemøde</a:t>
            </a:r>
          </a:p>
          <a:p>
            <a:pPr marL="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49152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AF7383-036F-4BE0-9CCF-3E753C6B2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Juli 2027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3D5D17C-A6FB-4D8D-83AB-58F0A4F30B1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b="1" dirty="0"/>
              <a:t>Børnene:</a:t>
            </a:r>
          </a:p>
          <a:p>
            <a:r>
              <a:rPr lang="da-DK" dirty="0"/>
              <a:t>Ferieafholdelse</a:t>
            </a:r>
          </a:p>
          <a:p>
            <a:endParaRPr lang="da-DK" dirty="0"/>
          </a:p>
          <a:p>
            <a:r>
              <a:rPr lang="da-DK" dirty="0"/>
              <a:t>Sommerferieaktiviteter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0B38416-D24B-4243-BA62-2481F365A0B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b="1" dirty="0"/>
              <a:t>Pædagogikken og bestyrelsesmøder:</a:t>
            </a:r>
            <a:endParaRPr lang="da-DK" dirty="0"/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Ingen mødeaktivitet</a:t>
            </a:r>
          </a:p>
          <a:p>
            <a:pPr marL="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32723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BD2EC0-0DC7-4804-84B6-F22677AAA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Årshjulet 2026-2027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58638CA-227B-45B7-8FD6-64CAF404DA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Folketinget vedtog i 2018 en ændring af dagtilbudsloven, som betød en ny lovgivningsmæssig ramme for den pædagogiske læreplan.</a:t>
            </a:r>
          </a:p>
          <a:p>
            <a:pPr marL="0" indent="0">
              <a:buNone/>
            </a:pPr>
            <a:r>
              <a:rPr lang="da-DK" dirty="0"/>
              <a:t>Den pædagogiske læreplan skal udarbejdes med udgangspunkt i det fælles pædagogiske grundlag.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Det pædagogiske grundlag består af en række fælles elementer, som skal være kendetegnende for den forståelse og tilgang, hvormed der skal arbejdes med trivsel, læring, udvikling og dannelse i alle dagtilbud.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I Maria Mikkelsens Børnehus har vi valgt at arbejde med de pædagogiske temaer i vores årshjul således at de indsat i forskellige måneder. </a:t>
            </a:r>
          </a:p>
          <a:p>
            <a:pPr marL="0" indent="0">
              <a:buNone/>
            </a:pPr>
            <a:r>
              <a:rPr lang="da-DK" dirty="0"/>
              <a:t>Dette er dog ikke ensbetydende at vi ikke arbejder med læreplanstemaerne i de andre måneder men blot et udtryk for at vi har særligt fokus på et bestemt tema i den bestemte måned.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sz="1300" i="1" dirty="0"/>
              <a:t>Godkendt af bestyrelsen den 9. </a:t>
            </a:r>
            <a:r>
              <a:rPr lang="da-DK" sz="1300" i="1"/>
              <a:t>Juni 2026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33646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8B2352-E54F-4B4F-8A29-DECAB0586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August/september 2026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427968E-3A7F-409A-A934-0A81B06182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445422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da-DK" sz="3300" b="1" dirty="0"/>
              <a:t>Børnene:</a:t>
            </a:r>
          </a:p>
          <a:p>
            <a:pPr marL="0" indent="0" algn="ctr">
              <a:buNone/>
            </a:pPr>
            <a:endParaRPr lang="da-DK" b="1" dirty="0"/>
          </a:p>
          <a:p>
            <a:r>
              <a:rPr lang="da-DK" sz="2900" dirty="0"/>
              <a:t>Vi arbejder med læreplanstemaet:</a:t>
            </a:r>
          </a:p>
          <a:p>
            <a:pPr marL="0" indent="0">
              <a:buNone/>
            </a:pPr>
            <a:r>
              <a:rPr lang="da-DK" sz="2900" i="1" dirty="0"/>
              <a:t>    ” Natur, udeliv og science”</a:t>
            </a:r>
          </a:p>
          <a:p>
            <a:pPr marL="0" indent="0">
              <a:buNone/>
            </a:pPr>
            <a:endParaRPr lang="da-DK" sz="2900" dirty="0"/>
          </a:p>
          <a:p>
            <a:pPr marL="0" indent="0">
              <a:buNone/>
            </a:pPr>
            <a:r>
              <a:rPr lang="da-DK" sz="2900" dirty="0"/>
              <a:t>     Vi vil arbejde med temaet:</a:t>
            </a:r>
          </a:p>
          <a:p>
            <a:pPr marL="0" indent="0">
              <a:buNone/>
            </a:pPr>
            <a:r>
              <a:rPr lang="da-DK" sz="2900" dirty="0"/>
              <a:t>    </a:t>
            </a:r>
            <a:r>
              <a:rPr lang="da-DK" sz="2900" i="1" dirty="0"/>
              <a:t>”Krible krable”</a:t>
            </a:r>
          </a:p>
          <a:p>
            <a:pPr marL="0" indent="0">
              <a:buNone/>
            </a:pPr>
            <a:endParaRPr lang="da-DK" sz="2900" dirty="0"/>
          </a:p>
          <a:p>
            <a:r>
              <a:rPr lang="da-DK" sz="2900" i="1" dirty="0"/>
              <a:t>D. 10/9 De små synger</a:t>
            </a:r>
          </a:p>
          <a:p>
            <a:pPr marL="0" indent="0">
              <a:buNone/>
            </a:pPr>
            <a:endParaRPr lang="da-DK" sz="2900" i="1" dirty="0"/>
          </a:p>
          <a:p>
            <a:r>
              <a:rPr lang="da-DK" sz="2900" dirty="0"/>
              <a:t>D. 11/9 Forældrekaffe   </a:t>
            </a:r>
            <a:r>
              <a:rPr lang="da-DK" sz="2900" i="1" dirty="0"/>
              <a:t>        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 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 algn="ctr">
              <a:buNone/>
            </a:pPr>
            <a:endParaRPr lang="da-DK" b="1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5EBEC3CE-FFFB-4C90-902F-30C2FD381A7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da-DK" sz="3300" b="1" dirty="0"/>
              <a:t>Pædagogikken og bestyrelsesmøder:</a:t>
            </a:r>
            <a:endParaRPr lang="da-DK" sz="3300" dirty="0"/>
          </a:p>
          <a:p>
            <a:endParaRPr lang="da-DK" sz="3300" dirty="0"/>
          </a:p>
          <a:p>
            <a:r>
              <a:rPr lang="da-DK" sz="2900" dirty="0"/>
              <a:t>Personalemøde</a:t>
            </a:r>
          </a:p>
          <a:p>
            <a:pPr marL="0" indent="0">
              <a:buNone/>
            </a:pPr>
            <a:endParaRPr lang="da-DK" sz="2900" dirty="0"/>
          </a:p>
          <a:p>
            <a:r>
              <a:rPr lang="da-DK" sz="2900" dirty="0"/>
              <a:t>Bestyrelsesmøde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51593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FC6252-1FC0-49F6-9C98-89E4D4178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September/oktober 2026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A0AC782-350D-48F0-B0BD-8F5D047E3E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2160588"/>
            <a:ext cx="4184035" cy="525188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a-DK" sz="2100" b="1" dirty="0"/>
              <a:t>Børnene:</a:t>
            </a:r>
          </a:p>
          <a:p>
            <a:pPr marL="0" indent="0">
              <a:buNone/>
            </a:pPr>
            <a:endParaRPr lang="da-DK" sz="2100" b="1" dirty="0"/>
          </a:p>
          <a:p>
            <a:r>
              <a:rPr lang="da-DK" sz="2100" dirty="0"/>
              <a:t>Vi arbejder med læreplanstemaet:</a:t>
            </a:r>
          </a:p>
          <a:p>
            <a:pPr marL="0" indent="0">
              <a:buNone/>
            </a:pPr>
            <a:r>
              <a:rPr lang="da-DK" sz="2100" i="1" dirty="0"/>
              <a:t>     ”Kommunikation og sprog” </a:t>
            </a:r>
          </a:p>
          <a:p>
            <a:pPr marL="0" indent="0">
              <a:buNone/>
            </a:pPr>
            <a:r>
              <a:rPr lang="da-DK" sz="2100" i="1" dirty="0"/>
              <a:t>      </a:t>
            </a:r>
          </a:p>
          <a:p>
            <a:pPr marL="0" indent="0">
              <a:buNone/>
            </a:pPr>
            <a:r>
              <a:rPr lang="da-DK" sz="2100" i="1" dirty="0"/>
              <a:t>     </a:t>
            </a:r>
            <a:r>
              <a:rPr lang="da-DK" sz="2100" dirty="0"/>
              <a:t>Vi vil arbejde med temaet:</a:t>
            </a:r>
          </a:p>
          <a:p>
            <a:pPr marL="0" indent="0">
              <a:buNone/>
            </a:pPr>
            <a:r>
              <a:rPr lang="da-DK" sz="2100" dirty="0"/>
              <a:t>     </a:t>
            </a:r>
            <a:r>
              <a:rPr lang="da-DK" sz="2100" i="1" dirty="0"/>
              <a:t>”Fabeldyr / fantasivæsner”</a:t>
            </a:r>
          </a:p>
          <a:p>
            <a:pPr marL="0" indent="0">
              <a:buNone/>
            </a:pPr>
            <a:endParaRPr lang="da-DK" sz="2100" i="1" dirty="0"/>
          </a:p>
          <a:p>
            <a:r>
              <a:rPr lang="da-DK" sz="2100" dirty="0"/>
              <a:t>Halloween</a:t>
            </a:r>
          </a:p>
          <a:p>
            <a:pPr marL="0" indent="0">
              <a:buNone/>
            </a:pPr>
            <a:endParaRPr lang="da-DK" sz="2100" dirty="0"/>
          </a:p>
          <a:p>
            <a:r>
              <a:rPr lang="da-DK" sz="2100" dirty="0"/>
              <a:t>Efterårsferie</a:t>
            </a:r>
          </a:p>
          <a:p>
            <a:pPr marL="0" indent="0">
              <a:buNone/>
            </a:pPr>
            <a:endParaRPr lang="da-DK" i="1" dirty="0"/>
          </a:p>
          <a:p>
            <a:pPr marL="0" indent="0">
              <a:buNone/>
            </a:pPr>
            <a:r>
              <a:rPr lang="da-DK" i="1" dirty="0"/>
              <a:t>      </a:t>
            </a: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     </a:t>
            </a:r>
          </a:p>
          <a:p>
            <a:endParaRPr lang="da-DK" dirty="0"/>
          </a:p>
          <a:p>
            <a:pPr marL="0" indent="0">
              <a:buNone/>
            </a:pPr>
            <a:endParaRPr lang="da-DK" dirty="0"/>
          </a:p>
          <a:p>
            <a:endParaRPr lang="da-DK" b="1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E06DFE1C-35D3-42EC-8D9A-3540901F7FF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a-DK" sz="2100" b="1" dirty="0"/>
              <a:t>Pædagogikken og bestyrelsesmøder:</a:t>
            </a:r>
            <a:endParaRPr lang="da-DK" sz="2100" dirty="0"/>
          </a:p>
          <a:p>
            <a:pPr marL="0" indent="0">
              <a:buNone/>
            </a:pPr>
            <a:endParaRPr lang="da-DK" sz="1900" dirty="0"/>
          </a:p>
          <a:p>
            <a:r>
              <a:rPr lang="da-DK" sz="2100" dirty="0"/>
              <a:t>Personalemøde</a:t>
            </a:r>
          </a:p>
          <a:p>
            <a:pPr marL="0" indent="0">
              <a:buNone/>
            </a:pPr>
            <a:endParaRPr lang="da-DK" sz="2100" dirty="0"/>
          </a:p>
          <a:p>
            <a:r>
              <a:rPr lang="da-DK" sz="2100" dirty="0"/>
              <a:t>Bestyrelsesmøde</a:t>
            </a:r>
          </a:p>
          <a:p>
            <a:endParaRPr lang="da-DK" sz="2100" dirty="0"/>
          </a:p>
          <a:p>
            <a:pPr marL="0" indent="0">
              <a:buNone/>
            </a:pPr>
            <a:endParaRPr lang="da-DK" sz="2100" dirty="0"/>
          </a:p>
          <a:p>
            <a:endParaRPr lang="da-DK" dirty="0"/>
          </a:p>
          <a:p>
            <a:pPr marL="0" indent="0">
              <a:buNone/>
            </a:pPr>
            <a:r>
              <a:rPr lang="da-DK" dirty="0"/>
              <a:t>  </a:t>
            </a:r>
          </a:p>
          <a:p>
            <a:pPr marL="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76531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2E2756-619E-434F-BD59-17C476023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November 2026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9544A8C-F8A2-4AA0-BABE-7D8D7A7CA5B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b="1" dirty="0"/>
              <a:t>Børnene:</a:t>
            </a:r>
          </a:p>
          <a:p>
            <a:r>
              <a:rPr lang="da-DK" dirty="0"/>
              <a:t>Vi arbejder med læreplanstemaet:</a:t>
            </a:r>
          </a:p>
          <a:p>
            <a:pPr marL="0" indent="0">
              <a:buNone/>
            </a:pPr>
            <a:r>
              <a:rPr lang="da-DK" i="1" dirty="0"/>
              <a:t>     ”Alsidig personlig udvikling”</a:t>
            </a:r>
          </a:p>
          <a:p>
            <a:pPr marL="0" indent="0">
              <a:buNone/>
            </a:pPr>
            <a:endParaRPr lang="da-DK" i="1" dirty="0"/>
          </a:p>
          <a:p>
            <a:pPr marL="0" indent="0">
              <a:buNone/>
            </a:pPr>
            <a:r>
              <a:rPr lang="da-DK" dirty="0"/>
              <a:t>     Vi vil arbejde med temaet: </a:t>
            </a:r>
          </a:p>
          <a:p>
            <a:pPr marL="0" indent="0">
              <a:buNone/>
            </a:pPr>
            <a:r>
              <a:rPr lang="da-DK" i="1" dirty="0"/>
              <a:t>      ”Jul”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Julegavefremstilling og forberedelse til december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525A369-E321-4C47-AD01-E09780FFC89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b="1" dirty="0"/>
              <a:t>Pædagogikken og bestyrelsesmøder: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Personalemøde</a:t>
            </a:r>
          </a:p>
          <a:p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endParaRPr lang="da-DK" dirty="0"/>
          </a:p>
          <a:p>
            <a:pPr marL="0" indent="0">
              <a:buNone/>
            </a:pPr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28829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4F10FE-B1B1-449E-8E4F-F9F258A88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December 2026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8F05151-34F3-4540-B726-063821ED83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2160588"/>
            <a:ext cx="4184035" cy="49545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a-DK" b="1" dirty="0"/>
              <a:t>Børnene:</a:t>
            </a:r>
          </a:p>
          <a:p>
            <a:r>
              <a:rPr lang="da-DK" dirty="0"/>
              <a:t>Vi arbejder videre med læreplanstemaet </a:t>
            </a:r>
            <a:r>
              <a:rPr lang="da-DK" i="1" dirty="0"/>
              <a:t>”Alsidig personlig udvikling” og  temaet ”Jul”</a:t>
            </a:r>
          </a:p>
          <a:p>
            <a:pPr marL="0" indent="0">
              <a:buNone/>
            </a:pPr>
            <a:endParaRPr lang="da-DK" i="1" dirty="0"/>
          </a:p>
          <a:p>
            <a:r>
              <a:rPr lang="da-DK" dirty="0"/>
              <a:t>Vi pynter op til jul</a:t>
            </a:r>
          </a:p>
          <a:p>
            <a:endParaRPr lang="da-DK" dirty="0"/>
          </a:p>
          <a:p>
            <a:r>
              <a:rPr lang="da-DK" dirty="0"/>
              <a:t>Julefrokost for børnene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Vi går i kirke 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Lucia med forældrekaffe</a:t>
            </a:r>
            <a:br>
              <a:rPr lang="da-DK" dirty="0"/>
            </a:br>
            <a:endParaRPr lang="da-DK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5562AAF-0036-447F-BD05-79B68921B6B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a-DK" b="1" dirty="0"/>
              <a:t>Pædagogikken og bestyrelsesmøder:</a:t>
            </a:r>
            <a:endParaRPr lang="da-DK" dirty="0"/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Julefrokost for personalet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Bestyrelsesmøde</a:t>
            </a:r>
          </a:p>
          <a:p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62167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4C354E-1190-4BF4-833D-1677B016C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Januar 2027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6BBE0A5-B1AB-44C3-A548-00BB10EAB2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1633" y="2160589"/>
            <a:ext cx="4184035" cy="38807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a-DK" b="1" dirty="0"/>
              <a:t>Børnene:</a:t>
            </a:r>
          </a:p>
          <a:p>
            <a:r>
              <a:rPr lang="da-DK" dirty="0"/>
              <a:t>Vi arbejder med læreplanstemaet: </a:t>
            </a:r>
          </a:p>
          <a:p>
            <a:pPr marL="0" indent="0">
              <a:buNone/>
            </a:pPr>
            <a:r>
              <a:rPr lang="da-DK" i="1" dirty="0"/>
              <a:t>    ”Krop, sanser og bevægelse”</a:t>
            </a:r>
          </a:p>
          <a:p>
            <a:pPr marL="0" indent="0">
              <a:buNone/>
            </a:pPr>
            <a:endParaRPr lang="da-DK" i="1" dirty="0"/>
          </a:p>
          <a:p>
            <a:pPr marL="0" indent="0">
              <a:buNone/>
            </a:pPr>
            <a:r>
              <a:rPr lang="da-DK" dirty="0"/>
              <a:t>     Vi vil arbejde med temaerne: </a:t>
            </a:r>
          </a:p>
          <a:p>
            <a:pPr marL="0" indent="0">
              <a:buNone/>
            </a:pPr>
            <a:r>
              <a:rPr lang="da-DK" dirty="0"/>
              <a:t>      ”Melodi Grand Prix” samt</a:t>
            </a:r>
          </a:p>
          <a:p>
            <a:pPr marL="0" indent="0">
              <a:buNone/>
            </a:pPr>
            <a:r>
              <a:rPr lang="da-DK" dirty="0"/>
              <a:t>     </a:t>
            </a:r>
            <a:r>
              <a:rPr lang="da-DK" i="1" dirty="0"/>
              <a:t>”High arousel og low arousel”</a:t>
            </a:r>
          </a:p>
          <a:p>
            <a:endParaRPr lang="da-DK" i="1" dirty="0"/>
          </a:p>
          <a:p>
            <a:r>
              <a:rPr lang="da-DK" dirty="0"/>
              <a:t>Vi laver pynt til fastelavn</a:t>
            </a:r>
          </a:p>
          <a:p>
            <a:pPr marL="0" indent="0">
              <a:buNone/>
            </a:pPr>
            <a:r>
              <a:rPr lang="da-DK" i="1" dirty="0"/>
              <a:t>     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0DE185F-603C-41EE-9A78-0DA2B13FD42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a-DK" b="1" dirty="0"/>
              <a:t>Pædagogikken og bestyrelsesmøder:</a:t>
            </a:r>
            <a:endParaRPr lang="da-DK" dirty="0"/>
          </a:p>
          <a:p>
            <a:endParaRPr lang="da-DK" dirty="0"/>
          </a:p>
          <a:p>
            <a:r>
              <a:rPr lang="da-DK" dirty="0"/>
              <a:t>Personalemøde</a:t>
            </a:r>
          </a:p>
          <a:p>
            <a:pPr marL="0" indent="0">
              <a:buNone/>
            </a:pPr>
            <a:endParaRPr lang="da-DK" dirty="0"/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5126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809189-4D38-4772-A8B1-27AFC1BF5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Februar 2027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2588434-E9E3-4DC4-8E1A-214A6FCD4D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2160588"/>
            <a:ext cx="4184035" cy="44783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b="1" dirty="0"/>
              <a:t>Børnene:</a:t>
            </a:r>
          </a:p>
          <a:p>
            <a:r>
              <a:rPr lang="da-DK" dirty="0"/>
              <a:t>Vi arbejder videre med læreplanstemaet fra januar og temaet: </a:t>
            </a:r>
          </a:p>
          <a:p>
            <a:pPr marL="0" indent="0">
              <a:buNone/>
            </a:pPr>
            <a:r>
              <a:rPr lang="da-DK" dirty="0"/>
              <a:t> ”Melodi Grand Prix” samt</a:t>
            </a:r>
          </a:p>
          <a:p>
            <a:pPr marL="0" indent="0">
              <a:buNone/>
            </a:pPr>
            <a:r>
              <a:rPr lang="da-DK" i="1" dirty="0"/>
              <a:t>”High arousel og low arousel”</a:t>
            </a:r>
            <a:r>
              <a:rPr lang="da-DK" dirty="0"/>
              <a:t>    </a:t>
            </a:r>
          </a:p>
          <a:p>
            <a:pPr marL="0" indent="0">
              <a:buNone/>
            </a:pPr>
            <a:endParaRPr lang="da-DK" i="1" dirty="0"/>
          </a:p>
          <a:p>
            <a:r>
              <a:rPr lang="da-DK" dirty="0"/>
              <a:t>Vi holder fastelavn og forældrekaffe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Vinterferie</a:t>
            </a:r>
          </a:p>
          <a:p>
            <a:endParaRPr lang="da-DK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CFA76C8-DB96-4B35-93D1-17DFC31D939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a-DK" b="1" dirty="0"/>
              <a:t>Pædagogikken og bestyrelsesmøder:</a:t>
            </a:r>
            <a:endParaRPr lang="da-DK" dirty="0"/>
          </a:p>
          <a:p>
            <a:endParaRPr lang="da-DK" dirty="0"/>
          </a:p>
          <a:p>
            <a:r>
              <a:rPr lang="da-DK" dirty="0"/>
              <a:t>Personalemøde</a:t>
            </a:r>
          </a:p>
          <a:p>
            <a:endParaRPr lang="da-DK" dirty="0"/>
          </a:p>
          <a:p>
            <a:r>
              <a:rPr lang="da-DK" dirty="0"/>
              <a:t>Bestyrelsesmøde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48592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9549A5-9588-4B26-8DCD-304588E6C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Marts 2027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DADD394-6BCB-45AB-A4EE-40AAE4C14C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2160588"/>
            <a:ext cx="4184035" cy="46974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a-DK" b="1" dirty="0"/>
              <a:t>Børnene:</a:t>
            </a:r>
          </a:p>
          <a:p>
            <a:r>
              <a:rPr lang="da-DK" dirty="0"/>
              <a:t>Vi arbejder med læreplanstemaet: </a:t>
            </a:r>
            <a:endParaRPr lang="da-DK" i="1" dirty="0"/>
          </a:p>
          <a:p>
            <a:pPr marL="0" indent="0">
              <a:buNone/>
            </a:pPr>
            <a:r>
              <a:rPr lang="da-DK" i="1" dirty="0"/>
              <a:t>     ”Kultur, æstetik og fællesskab”</a:t>
            </a:r>
          </a:p>
          <a:p>
            <a:pPr marL="0" indent="0">
              <a:buNone/>
            </a:pPr>
            <a:endParaRPr lang="da-DK" i="1" dirty="0"/>
          </a:p>
          <a:p>
            <a:pPr marL="0" indent="0">
              <a:buNone/>
            </a:pPr>
            <a:r>
              <a:rPr lang="da-DK" dirty="0"/>
              <a:t>     Vi vil arbejde med temaet:</a:t>
            </a:r>
          </a:p>
          <a:p>
            <a:pPr marL="0" indent="0">
              <a:buNone/>
            </a:pPr>
            <a:r>
              <a:rPr lang="da-DK" dirty="0"/>
              <a:t>     </a:t>
            </a:r>
            <a:r>
              <a:rPr lang="da-DK" i="1" dirty="0"/>
              <a:t>”Kunst – farver og former”</a:t>
            </a:r>
          </a:p>
          <a:p>
            <a:endParaRPr lang="da-DK" dirty="0"/>
          </a:p>
          <a:p>
            <a:r>
              <a:rPr lang="da-DK" dirty="0"/>
              <a:t>Vi laver påskepynt 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Påskeferie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Farvel til kommende skolebørn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7DBB8F7-B1A0-464B-81C9-10BDBF8F206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a-DK" b="1" dirty="0"/>
              <a:t>Pædagogikken og bestyrelsesmøder:</a:t>
            </a:r>
          </a:p>
          <a:p>
            <a:endParaRPr lang="da-DK" b="1" dirty="0"/>
          </a:p>
          <a:p>
            <a:r>
              <a:rPr lang="da-DK" dirty="0"/>
              <a:t>Forældremøde med valg til bestyrelsen</a:t>
            </a:r>
          </a:p>
          <a:p>
            <a:endParaRPr lang="da-DK" dirty="0"/>
          </a:p>
          <a:p>
            <a:r>
              <a:rPr lang="da-DK" dirty="0"/>
              <a:t>Personalemøde</a:t>
            </a:r>
          </a:p>
          <a:p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8282760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1902</TotalTime>
  <Words>557</Words>
  <Application>Microsoft Office PowerPoint</Application>
  <PresentationFormat>Widescreen</PresentationFormat>
  <Paragraphs>190</Paragraphs>
  <Slides>13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Wingdings 3</vt:lpstr>
      <vt:lpstr>Facet</vt:lpstr>
      <vt:lpstr>Årshjulet 2026-2027</vt:lpstr>
      <vt:lpstr>Årshjulet 2026-2027</vt:lpstr>
      <vt:lpstr>August/september 2026</vt:lpstr>
      <vt:lpstr>September/oktober 2026</vt:lpstr>
      <vt:lpstr>November 2026</vt:lpstr>
      <vt:lpstr>December 2026</vt:lpstr>
      <vt:lpstr>Januar 2027</vt:lpstr>
      <vt:lpstr>Februar 2027</vt:lpstr>
      <vt:lpstr>Marts 2027</vt:lpstr>
      <vt:lpstr>April 2027</vt:lpstr>
      <vt:lpstr>Maj 2027</vt:lpstr>
      <vt:lpstr>Juni 2027</vt:lpstr>
      <vt:lpstr>Juli 2027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Årshjulet 2020-2021</dc:title>
  <dc:creator>leder@mariamikkelsen.dk</dc:creator>
  <cp:lastModifiedBy>Leder | Maria Mikkelsens Børnehus</cp:lastModifiedBy>
  <cp:revision>97</cp:revision>
  <cp:lastPrinted>2026-06-08T08:57:08Z</cp:lastPrinted>
  <dcterms:created xsi:type="dcterms:W3CDTF">2020-06-19T09:07:32Z</dcterms:created>
  <dcterms:modified xsi:type="dcterms:W3CDTF">2026-06-26T12:50:35Z</dcterms:modified>
</cp:coreProperties>
</file>